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基础训练 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6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新趋势题型-4字.eps" descr="id:214750045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30910" y="2418622"/>
            <a:ext cx="4764390" cy="573405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231400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读还原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908720"/>
            <a:ext cx="11512136" cy="1269720"/>
          </a:xfrm>
          <a:prstGeom prst="rect">
            <a:avLst/>
          </a:prstGeom>
        </p:spPr>
      </p:pic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360854" y="3121898"/>
            <a:ext cx="11485848" cy="164916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文讲述了如何在学生时代拥有你生活中美好而快乐的日子。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语篇导航-DA.eps" descr="id:214748742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94606" y="3284497"/>
            <a:ext cx="2736304" cy="668653"/>
          </a:xfrm>
          <a:prstGeom prst="rect">
            <a:avLst/>
          </a:prstGeom>
        </p:spPr>
      </p:pic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4771067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江苏连云港东海期末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15280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1318803"/>
            <a:ext cx="11485848" cy="1822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4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schooldays should be good and happy days in your life</a:t>
            </a:r>
            <a:r>
              <a:rPr lang="en-US" altLang="zh-CN" sz="4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4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can you get them</a:t>
            </a:r>
            <a:r>
              <a:rPr lang="zh-CN" altLang="zh-CN" sz="4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4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7024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864357"/>
          </a:xfrm>
        </p:spPr>
        <p:txBody>
          <a:bodyPr/>
          <a:lstStyle/>
          <a:p>
            <a:pPr indent="918210" hangingPunct="0">
              <a:lnSpc>
                <a:spcPct val="123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active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lnSpc>
                <a:spcPct val="123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say things are difficult or boring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Join in lots of activities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Put up your hands quickly in class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around the school with a big smile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are not working, you are wasting your time at school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Teachers cannot make everything enjoyable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558858" y="1215606"/>
            <a:ext cx="389850" cy="5052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3000"/>
              </a:lnSpc>
            </a:pPr>
            <a:r>
              <a:rPr lang="en-US" altLang="zh-CN" sz="2400"/>
              <a:t>B</a:t>
            </a:r>
            <a:endParaRPr lang="zh-CN" altLang="en-US" sz="180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5080978"/>
            <a:ext cx="11485848" cy="1410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3000"/>
              </a:lnSpc>
              <a:spcAft>
                <a:spcPts val="0"/>
              </a:spcAft>
            </a:pP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根据空后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Join in lots of activities. Put up your hands quickly in class. Go around the school with a big smile.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可知，此处说的是学校生活和学习，选项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对学校生活和你的学校科目感兴趣。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 b="1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688509"/>
            <a:ext cx="11485848" cy="2318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3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forget to ask for help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3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 interest in school life and your school subjects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3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not say you will do things tomorrow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3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waste time lying in bed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3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 some sports to keep your body strong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334566" y="2678084"/>
            <a:ext cx="11521280" cy="2363373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23000"/>
              </a:lnSpc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047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indent="91821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healthy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don’t eat a good breakfast, you will be thinking about food in class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go to bed late and don’t have enough sleep, you will be sleepy in class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8831510" y="2348880"/>
            <a:ext cx="100811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9031636" y="1924038"/>
            <a:ext cx="4667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 E</a:t>
            </a:r>
            <a:endParaRPr lang="zh-CN" altLang="en-US" sz="18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53230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 healthy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可知，此处应与身体健康有关，选项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做一些运动来保持你的身体强壮。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503377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forget to ask for help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 interest in school life and your school subjects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not say you will do things tomorrow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waste time lying in bed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 some sports to keep your body strong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334566" y="2634093"/>
            <a:ext cx="11505500" cy="274861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23000"/>
              </a:lnSpc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226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531894"/>
          </a:xfrm>
        </p:spPr>
        <p:txBody>
          <a:bodyPr/>
          <a:lstStyle/>
          <a:p>
            <a:pPr indent="918210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get behind the class, it is very difficult to get back in front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cannot finish the race if you rest all the time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Better do it today than tomorrow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420707" y="1302366"/>
            <a:ext cx="4844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 </a:t>
            </a:r>
            <a:r>
              <a:rPr lang="en-US" altLang="zh-CN" sz="2400" smtClean="0"/>
              <a:t>C</a:t>
            </a:r>
            <a:endParaRPr lang="zh-CN" altLang="en-US" sz="240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5065458"/>
            <a:ext cx="11485848" cy="1531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35000"/>
              </a:lnSpc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Do today’s work today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If you get behind the class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it is very difficult to get back in front.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可知，此处应表达不要把事情拖到明天做，选项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不要说你明天会做事。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242572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forget to ask for help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 interest in school life and your school subjects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not say you will do things tomorrow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waste time lying in bed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 some sports to keep your body strong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334566" y="2373288"/>
            <a:ext cx="11505500" cy="274861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23000"/>
              </a:lnSpc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0177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883336"/>
          </a:xfrm>
        </p:spPr>
        <p:txBody>
          <a:bodyPr/>
          <a:lstStyle/>
          <a:p>
            <a:pPr indent="918210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weekends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3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and play sports, get together with friends in the park to relax, learn to play the piano or help someone with problems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don’t want to go out, there are also a lot of things to do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may read a book, practise English or help Mum with housework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512981" y="1216437"/>
            <a:ext cx="397866" cy="552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300"/>
              <a:t>D</a:t>
            </a:r>
            <a:endParaRPr lang="zh-CN" altLang="en-US" sz="230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5017291"/>
            <a:ext cx="11485848" cy="1423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3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 your weekends</a:t>
            </a:r>
            <a:r>
              <a:rPr lang="en-US" altLang="zh-CN" sz="23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3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and play sports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get together with friends in the park to relax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learn to play the piano or help someone with problems.</a:t>
            </a:r>
            <a:r>
              <a:rPr lang="en-US" altLang="zh-CN" sz="23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可知，此处说的是周末也要计划有事可做，选项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3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不要浪费时间躺在床上。</a:t>
            </a:r>
            <a:r>
              <a:rPr lang="en-US" altLang="zh-CN" sz="23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625987"/>
            <a:ext cx="11485848" cy="234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forget to ask for help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 interest in school life and your school subjects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not say you will do things tomorrow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waste time lying in bed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 some sports to keep your body strong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334566" y="2706368"/>
            <a:ext cx="11505500" cy="2252561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868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06428"/>
          </a:xfrm>
        </p:spPr>
        <p:txBody>
          <a:bodyPr/>
          <a:lstStyle/>
          <a:p>
            <a:pPr indent="914400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Face and talk about the problem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 fails some exams, loses some matches and has bad days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Friends are not always perfect, and they sometimes say and do unhappy things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make small problems very big and important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are young and no one thinks you must do everything quite well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</a:p>
          <a:p>
            <a:pPr indent="914400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Follow our advice and have a happy school life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808861" y="2148302"/>
            <a:ext cx="388248" cy="5139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200"/>
              <a:t>A</a:t>
            </a:r>
            <a:endParaRPr lang="zh-CN" altLang="en-US" sz="220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5553605"/>
            <a:ext cx="11485848" cy="104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据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are young and no one thinks you must do everything quite well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可知，此处是说可以向别人求助，选项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别忘了寻求帮助。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166015"/>
            <a:ext cx="11485848" cy="2406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forget to ask for help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 interest in school life and your school subjects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not say you will do things tomorrow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waste time lying in bed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 some sports to keep your body strong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334566" y="3218050"/>
            <a:ext cx="11505500" cy="2361763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40000"/>
              </a:lnSpc>
              <a:spcAft>
                <a:spcPts val="0"/>
              </a:spcAft>
            </a:pPr>
            <a:endParaRPr lang="zh-CN" altLang="en-US" sz="22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791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80728"/>
            <a:ext cx="11567000" cy="4602025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4890057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</a:pPr>
            <a:endParaRPr lang="en-US" altLang="zh-CN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don’t want to go out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also a lot of things to do. 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果你不想出去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也有很多事情可做。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句是主从复合句。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，引导条件状语从句。主句是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be 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句型。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633" y="897440"/>
            <a:ext cx="2850254" cy="553993"/>
          </a:xfrm>
          <a:prstGeom prst="rect">
            <a:avLst/>
          </a:prstGeom>
        </p:spPr>
      </p:pic>
      <p:pic>
        <p:nvPicPr>
          <p:cNvPr id="7" name="译文.eps" descr="id:214748733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0590" y="3428415"/>
            <a:ext cx="1224136" cy="378439"/>
          </a:xfrm>
          <a:prstGeom prst="rect">
            <a:avLst/>
          </a:prstGeom>
        </p:spPr>
      </p:pic>
      <p:pic>
        <p:nvPicPr>
          <p:cNvPr id="9" name="分析.eps" descr="id:214748734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98522" y="4204117"/>
            <a:ext cx="1250325" cy="386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223808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835</TotalTime>
  <Words>737</Words>
  <Application>Microsoft Office PowerPoint</Application>
  <PresentationFormat>自定义</PresentationFormat>
  <Paragraphs>56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485</cp:revision>
  <dcterms:created xsi:type="dcterms:W3CDTF">2020-11-06T05:24:00Z</dcterms:created>
  <dcterms:modified xsi:type="dcterms:W3CDTF">2025-09-13T05:50:07Z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